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4"/>
    <p:sldMasterId id="2147483709" r:id="rId5"/>
    <p:sldMasterId id="2147483719" r:id="rId6"/>
    <p:sldMasterId id="2147483729" r:id="rId7"/>
    <p:sldMasterId id="2147483739" r:id="rId8"/>
    <p:sldMasterId id="2147483760" r:id="rId9"/>
  </p:sldMasterIdLst>
  <p:sldIdLst>
    <p:sldId id="261" r:id="rId10"/>
    <p:sldId id="262" r:id="rId11"/>
    <p:sldId id="263" r:id="rId12"/>
    <p:sldId id="267" r:id="rId13"/>
  </p:sldIdLst>
  <p:sldSz cx="9144000" cy="5143500" type="screen16x9"/>
  <p:notesSz cx="6858000" cy="9144000"/>
  <p:embeddedFontLst>
    <p:embeddedFont>
      <p:font typeface="Fujitsu Infinity Pro" pitchFamily="2" charset="0"/>
      <p:regular r:id="rId14"/>
      <p:bold r:id="rId15"/>
      <p:italic r:id="rId16"/>
      <p:boldItalic r:id="rId17"/>
    </p:embeddedFont>
    <p:embeddedFont>
      <p:font typeface="Fujitsu Infinity Pro Bold" pitchFamily="50" charset="0"/>
      <p:bold r:id="rId18"/>
    </p:embeddedFont>
    <p:embeddedFont>
      <p:font typeface="Fujitsu Infinity Pro Bold It" panose="020B0604020202020204" charset="0"/>
      <p:bold r:id="rId19"/>
      <p:italic r:id="rId20"/>
      <p:boldItalic r:id="rId21"/>
    </p:embeddedFont>
    <p:embeddedFont>
      <p:font typeface="Fujitsu Infinity Pro ExtraBold" pitchFamily="2" charset="0"/>
      <p:bold r:id="rId22"/>
    </p:embeddedFont>
    <p:embeddedFont>
      <p:font typeface="Fujitsu Infinity Pro Italic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sman, Nadine" initials="WN" lastIdx="4" clrIdx="0">
    <p:extLst>
      <p:ext uri="{19B8F6BF-5375-455C-9EA6-DF929625EA0E}">
        <p15:presenceInfo xmlns:p15="http://schemas.microsoft.com/office/powerpoint/2012/main" userId="S::nadine.wintrich@fujitsu.com::1fea7844-feaa-419b-af9a-e6632cafc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7EF"/>
    <a:srgbClr val="D80084"/>
    <a:srgbClr val="2400B0"/>
    <a:srgbClr val="FFE700"/>
    <a:srgbClr val="EA0000"/>
    <a:srgbClr val="3C3C3C"/>
    <a:srgbClr val="6D6E70"/>
    <a:srgbClr val="FF8000"/>
    <a:srgbClr val="61D600"/>
    <a:srgbClr val="00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6390" autoAdjust="0"/>
  </p:normalViewPr>
  <p:slideViewPr>
    <p:cSldViewPr snapToGrid="0" showGuides="1">
      <p:cViewPr varScale="1">
        <p:scale>
          <a:sx n="101" d="100"/>
          <a:sy n="101" d="100"/>
        </p:scale>
        <p:origin x="72" y="8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kari, Rachitha" userId="08e7557a-3b27-404b-8590-b4243ccbaa75" providerId="ADAL" clId="{60DFC037-88CA-4C9A-B575-28F83A90C945}"/>
    <pc:docChg chg="modSld">
      <pc:chgData name="Adikari, Rachitha" userId="08e7557a-3b27-404b-8590-b4243ccbaa75" providerId="ADAL" clId="{60DFC037-88CA-4C9A-B575-28F83A90C945}" dt="2024-03-13T13:35:14.377" v="19" actId="20577"/>
      <pc:docMkLst>
        <pc:docMk/>
      </pc:docMkLst>
      <pc:sldChg chg="modSp mod">
        <pc:chgData name="Adikari, Rachitha" userId="08e7557a-3b27-404b-8590-b4243ccbaa75" providerId="ADAL" clId="{60DFC037-88CA-4C9A-B575-28F83A90C945}" dt="2024-03-13T13:35:14.377" v="19" actId="20577"/>
        <pc:sldMkLst>
          <pc:docMk/>
          <pc:sldMk cId="1960067817" sldId="261"/>
        </pc:sldMkLst>
        <pc:spChg chg="mod">
          <ac:chgData name="Adikari, Rachitha" userId="08e7557a-3b27-404b-8590-b4243ccbaa75" providerId="ADAL" clId="{60DFC037-88CA-4C9A-B575-28F83A90C945}" dt="2024-03-13T13:35:14.377" v="19" actId="20577"/>
          <ac:spMkLst>
            <pc:docMk/>
            <pc:sldMk cId="1960067817" sldId="261"/>
            <ac:spMk id="3" creationId="{82A78CFC-ED61-718A-EE99-766876552A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0377" y="815340"/>
            <a:ext cx="4543221" cy="3512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113407"/>
            <a:ext cx="4602811" cy="156966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7699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89E51E4B-6446-4746-8ACA-43722C14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9A7EC6A-EEC9-4F2B-9492-DBB136990811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93957475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CC67DFB-BC7F-40AA-99D2-3055A9B49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568436" y="0"/>
            <a:ext cx="2575561" cy="5143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113407"/>
            <a:ext cx="4602811" cy="156966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7699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33BB6620-633F-4581-BF9F-EAE6185440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4DAFD778-DEC0-40A1-8B21-55C73ECF4243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48508302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4" r="17384"/>
          <a:stretch/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4800088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– option 1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5" y="2876457"/>
            <a:ext cx="4784187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1C8E14BD-F169-4FC1-9159-3FB57464F4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723C1F1A-1BB7-4E15-A545-2042CBC3694C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70175646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6">
            <a:extLst>
              <a:ext uri="{FF2B5EF4-FFF2-40B4-BE49-F238E27FC236}">
                <a16:creationId xmlns:a16="http://schemas.microsoft.com/office/drawing/2014/main" id="{52B7E62A-6539-4290-8488-22434BE0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30885" r="30885"/>
          <a:stretch/>
        </p:blipFill>
        <p:spPr>
          <a:xfrm>
            <a:off x="6603386" y="0"/>
            <a:ext cx="2540614" cy="5145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–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6421132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1028700" indent="0">
              <a:lnSpc>
                <a:spcPct val="100000"/>
              </a:lnSpc>
              <a:spcBef>
                <a:spcPts val="0"/>
              </a:spcBef>
              <a:buNone/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4649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7844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19453"/>
            <a:ext cx="8567738" cy="304699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4308753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920750"/>
            <a:ext cx="4168582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4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981445354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4764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0C998-F966-DDBC-51C5-22E0B1202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16364"/>
          <a:stretch/>
        </p:blipFill>
        <p:spPr>
          <a:xfrm flipH="1">
            <a:off x="5381006" y="0"/>
            <a:ext cx="3762993" cy="51498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2002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9559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077039"/>
            <a:ext cx="3538555" cy="615553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90B4450D-3D39-48E0-AF74-3FAB298D73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AC2085B-B6B0-4AC6-A49C-7477730724EF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1965124995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7809A-8D9B-48DC-A637-55792F453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 t="17284"/>
          <a:stretch/>
        </p:blipFill>
        <p:spPr>
          <a:xfrm flipH="1">
            <a:off x="6568440" y="0"/>
            <a:ext cx="2575560" cy="5149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1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113407"/>
            <a:ext cx="4602811" cy="156966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7699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710F4896-61A0-4CF3-AF43-FA21DE59CC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CE5A9438-9B5B-48B7-BEB4-CA0E35E3F80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23667079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– option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136799075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– option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5CBCD81C-F0DE-4355-A483-57244F4A3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49250863-A0E4-464E-90C4-306F454C280C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039157827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4">
            <a:extLst>
              <a:ext uri="{FF2B5EF4-FFF2-40B4-BE49-F238E27FC236}">
                <a16:creationId xmlns:a16="http://schemas.microsoft.com/office/drawing/2014/main" id="{F9852109-317C-44C3-8E7A-9E42D8CF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1" r="41165"/>
          <a:stretch/>
        </p:blipFill>
        <p:spPr bwMode="gray">
          <a:xfrm>
            <a:off x="6602404" y="0"/>
            <a:ext cx="2541596" cy="5145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–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1625785944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7100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15312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880478303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66662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1478301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542155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79658-612B-68BD-6541-7B08B653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18903"/>
          <a:stretch/>
        </p:blipFill>
        <p:spPr>
          <a:xfrm flipH="1">
            <a:off x="5380174" y="0"/>
            <a:ext cx="3763825" cy="51498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727" y="815340"/>
            <a:ext cx="4543221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077039"/>
            <a:ext cx="3492379" cy="615553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4AB67976-3020-4AA7-8874-17F53BE157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526AD21C-054B-4D3D-A2A0-AED9345ADB16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432454982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B252B52-F9BF-4CDD-A2C7-B953C2999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35" y="-14009"/>
            <a:ext cx="2575564" cy="5163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4010"/>
            <a:ext cx="6568439" cy="516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0" cy="3512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678" y="1113407"/>
            <a:ext cx="4602811" cy="156966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1581" y="2876457"/>
            <a:ext cx="4396409" cy="27699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7" name="Picture 16" descr="Fujitsu">
            <a:extLst>
              <a:ext uri="{FF2B5EF4-FFF2-40B4-BE49-F238E27FC236}">
                <a16:creationId xmlns:a16="http://schemas.microsoft.com/office/drawing/2014/main" id="{3448F965-CF45-49DA-BBF1-10B8E73FA7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20CBEA8-43AA-40E5-81F1-FE35A1B4EFBA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994266787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39717FE-2910-4909-AEA0-C12BA620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– option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bg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DA44B20C-7368-44EB-981F-393D517233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490441CD-6F0B-42EE-BFE1-73DB19516B01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16378824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4">
            <a:extLst>
              <a:ext uri="{FF2B5EF4-FFF2-40B4-BE49-F238E27FC236}">
                <a16:creationId xmlns:a16="http://schemas.microsoft.com/office/drawing/2014/main" id="{62A5D4AD-212A-4F38-A4F5-81127404B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6" r="28602"/>
          <a:stretch/>
        </p:blipFill>
        <p:spPr bwMode="gray">
          <a:xfrm>
            <a:off x="6602404" y="0"/>
            <a:ext cx="2541596" cy="5145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–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266866751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4">
            <a:extLst>
              <a:ext uri="{FF2B5EF4-FFF2-40B4-BE49-F238E27FC236}">
                <a16:creationId xmlns:a16="http://schemas.microsoft.com/office/drawing/2014/main" id="{61E262CA-A07F-4E73-A000-1C1CD490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6" r="48320"/>
          <a:stretch/>
        </p:blipFill>
        <p:spPr bwMode="gray">
          <a:xfrm>
            <a:off x="6602404" y="0"/>
            <a:ext cx="2541596" cy="5145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–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49580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1886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11690712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2" y="919453"/>
            <a:ext cx="8570932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3096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70896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4" y="920750"/>
            <a:ext cx="4122549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413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9463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61480583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3933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4484" y="920750"/>
            <a:ext cx="4152180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188163309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97122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DCE9859-93FE-4669-ADF3-188E2605C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78470" y="0"/>
            <a:ext cx="376553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7847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028" y="815340"/>
            <a:ext cx="4543220" cy="3512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5" y="2077039"/>
            <a:ext cx="3494086" cy="615553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B1AF5-6013-443B-8D34-BB504C1F20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1" y="4761"/>
            <a:ext cx="1126106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74FE912-33B0-4191-A2D9-3CA7C3615B15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57371458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0" y="-15932"/>
            <a:ext cx="6568439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8440" y="-15240"/>
            <a:ext cx="2586552" cy="51651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90" y="815340"/>
            <a:ext cx="4543220" cy="3512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1113407"/>
            <a:ext cx="4602811" cy="156966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7" y="2876457"/>
            <a:ext cx="4396409" cy="27699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3" name="Picture 12" descr="Fujitsu">
            <a:extLst>
              <a:ext uri="{FF2B5EF4-FFF2-40B4-BE49-F238E27FC236}">
                <a16:creationId xmlns:a16="http://schemas.microsoft.com/office/drawing/2014/main" id="{CA669FEC-340D-46E2-A61E-E9C16786C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86059F4A-D6C4-4698-9919-FE2454E9A55D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243689751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9143996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– option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58296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9" name="Picture 8" descr="Fujitsu">
            <a:extLst>
              <a:ext uri="{FF2B5EF4-FFF2-40B4-BE49-F238E27FC236}">
                <a16:creationId xmlns:a16="http://schemas.microsoft.com/office/drawing/2014/main" id="{2436CB2C-B4DE-4946-A0F1-16059034CA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45845017-C185-4453-A7C9-D16E2823D352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4258834704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4">
            <a:extLst>
              <a:ext uri="{FF2B5EF4-FFF2-40B4-BE49-F238E27FC236}">
                <a16:creationId xmlns:a16="http://schemas.microsoft.com/office/drawing/2014/main" id="{5858BAF3-2ACC-47C5-A89F-DC8FF2D98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4" r="2"/>
          <a:stretch/>
        </p:blipFill>
        <p:spPr>
          <a:xfrm>
            <a:off x="6603386" y="0"/>
            <a:ext cx="254061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1444" y="2159847"/>
            <a:ext cx="6157292" cy="52322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–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46" y="2876457"/>
            <a:ext cx="6141390" cy="276999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4958296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solidFill>
                  <a:schemeClr val="tx1"/>
                </a:solidFill>
                <a:latin typeface="Fujitsu Infinity Pro" pitchFamily="2" charset="0"/>
              </a:rPr>
              <a:pPr/>
              <a:t>‹#›</a:t>
            </a:fld>
            <a:endParaRPr lang="en-GB" dirty="0">
              <a:solidFill>
                <a:schemeClr val="tx1"/>
              </a:solidFill>
              <a:latin typeface="Fujitsu Infinity Pro" pitchFamily="2" charset="0"/>
            </a:endParaRPr>
          </a:p>
        </p:txBody>
      </p:sp>
      <p:pic>
        <p:nvPicPr>
          <p:cNvPr id="9" name="Picture 8" descr="Fujitsu">
            <a:extLst>
              <a:ext uri="{FF2B5EF4-FFF2-40B4-BE49-F238E27FC236}">
                <a16:creationId xmlns:a16="http://schemas.microsoft.com/office/drawing/2014/main" id="{2436CB2C-B4DE-4946-A0F1-16059034CA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45845017-C185-4453-A7C9-D16E2823D352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27095904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31" y="919453"/>
            <a:ext cx="8574107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 marL="1371600" indent="0">
              <a:buNone/>
              <a:defRPr/>
            </a:lvl5pPr>
            <a:lvl6pPr marL="1714500" indent="0">
              <a:buNone/>
              <a:defRPr/>
            </a:lvl6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13554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31" y="919453"/>
            <a:ext cx="8566169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8704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27316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76363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19453"/>
            <a:ext cx="8574700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4006405385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200" y="920750"/>
            <a:ext cx="4132686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17785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045815234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98951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91170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0177" y="-15240"/>
            <a:ext cx="3763823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727" y="815340"/>
            <a:ext cx="4543220" cy="35128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444" y="2077039"/>
            <a:ext cx="3492379" cy="615553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C36D2-4192-449E-A44B-589D5D8921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904" y="0"/>
            <a:ext cx="1282513" cy="781051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8D2A3610-9615-4766-9473-09A4E2F315C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687113551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09928-40DB-4516-8EEE-6C02A57F1C02}"/>
              </a:ext>
            </a:extLst>
          </p:cNvPr>
          <p:cNvSpPr txBox="1"/>
          <p:nvPr userDrawn="1"/>
        </p:nvSpPr>
        <p:spPr>
          <a:xfrm>
            <a:off x="373380" y="259080"/>
            <a:ext cx="8397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Fujitsu Infinity Pro font embed slide – please do not delete.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BC483-7E21-45ED-B951-C839D76B94C4}"/>
              </a:ext>
            </a:extLst>
          </p:cNvPr>
          <p:cNvSpPr txBox="1"/>
          <p:nvPr userDrawn="1"/>
        </p:nvSpPr>
        <p:spPr>
          <a:xfrm>
            <a:off x="373380" y="711517"/>
            <a:ext cx="80010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  <a:t>Fujitsu Infinity Pro Regular</a:t>
            </a:r>
            <a:br>
              <a:rPr lang="en-GB" sz="900" dirty="0">
                <a:solidFill>
                  <a:schemeClr val="bg1"/>
                </a:solidFill>
                <a:latin typeface="Fujitsu Infinity Pro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ABCDEFGHIJKLMNOPQRSTUVWXYZ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Fujitsu Infinity Pro Italic</a:t>
            </a:r>
            <a:br>
              <a:rPr lang="en-GB" sz="900" i="1" dirty="0">
                <a:solidFill>
                  <a:schemeClr val="bg1"/>
                </a:solidFill>
                <a:latin typeface="Fujitsu Infinity Pro Italic" pitchFamily="2" charset="0"/>
                <a:cs typeface="Arial" panose="020B0604020202020204" pitchFamily="34" charset="0"/>
              </a:rPr>
            </a:br>
            <a:r>
              <a:rPr lang="en-GB" sz="900" i="1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abcdefghijklmnopqrstuvwxyz</a:t>
            </a:r>
            <a:r>
              <a:rPr lang="en-GB" sz="900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i="1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ﬁﬂ</a:t>
            </a:r>
            <a:endParaRPr lang="en-GB" sz="900" i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9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Fujitsu Infinity Pro Bold</a:t>
            </a:r>
            <a:br>
              <a:rPr lang="en-GB" sz="900" dirty="0">
                <a:solidFill>
                  <a:schemeClr val="bg1"/>
                </a:solidFill>
                <a:latin typeface="Fujitsu Infinity Pro Bold" pitchFamily="2" charset="0"/>
                <a:cs typeface="Arial" panose="020B0604020202020204" pitchFamily="34" charset="0"/>
              </a:rPr>
            </a:br>
            <a:r>
              <a:rPr lang="en-GB" sz="900" b="1" kern="1200" dirty="0" err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abcdefghijklmnopqrstuvwxyz</a:t>
            </a:r>
            <a:r>
              <a:rPr lang="en-GB" sz="9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b="1" kern="1200" dirty="0" err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ﬁﬂ</a:t>
            </a:r>
            <a:endParaRPr lang="en-GB" sz="900" b="1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b="1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Fujitsu Infinity Pro Bold Italic</a:t>
            </a:r>
            <a:br>
              <a:rPr lang="en-GB" sz="900" i="1" dirty="0">
                <a:solidFill>
                  <a:schemeClr val="bg1"/>
                </a:solidFill>
                <a:latin typeface="Fujitsu Infinity Pro Bold It" pitchFamily="2" charset="0"/>
                <a:cs typeface="Arial" panose="020B0604020202020204" pitchFamily="34" charset="0"/>
              </a:rPr>
            </a:br>
            <a:r>
              <a:rPr lang="en-GB" sz="900" b="1" i="1" kern="1200" dirty="0" err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abcdefghijklmnopqrstuvwxyz</a:t>
            </a:r>
            <a:r>
              <a:rPr lang="en-GB" sz="900" b="1" i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b="1" i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b="1" i="1" kern="1200" dirty="0" err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ﬁﬂ</a:t>
            </a:r>
            <a:endParaRPr lang="en-GB" sz="900" b="1" i="1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Fujitsu Infinity Pro Extra Bold</a:t>
            </a:r>
            <a:b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</a:b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abcdefghijklmnopqrstuvwxyz</a:t>
            </a:r>
            <a:r>
              <a:rPr lang="en-GB" sz="900" dirty="0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 0123456789 ¬!”£$%^&amp;*()_+-=[]{};’#:@~,./&lt;&gt;?\| ©¨~¡¢¤¥¦§¨ª«»¬­®¯°±²³µ¶·¸¹º¼½¾¿ÀÁÂÃÄÅÇÈÆÉÊËÌÍÎÏÐÑÒÓÔÕÖ×ØÙÚÛÜÝÞßàáâãäåæçèéêëìíîïðñòóôõö÷øùúûüýþÿĐıŒœŠšŸŽžƒʼˆˇˉ˙˚˛˜˝·‑‒–—―‘’‚“”„†‡•…‰‹›‾⁄⁰⁴⁵⁶⁷⁸⁹₀₁₂₃₄₅₆₇₈₉€™</a:t>
            </a:r>
            <a:r>
              <a:rPr lang="el-G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Ω→∂∆∏∑−√∞∫≈≠≤≥⋅■◊</a:t>
            </a:r>
            <a:r>
              <a:rPr lang="en-GB" sz="900" dirty="0" err="1">
                <a:solidFill>
                  <a:schemeClr val="bg1"/>
                </a:solidFill>
                <a:latin typeface="Fujitsu Infinity Pro ExtraBold" pitchFamily="2" charset="0"/>
                <a:cs typeface="Arial" panose="020B0604020202020204" pitchFamily="34" charset="0"/>
              </a:rPr>
              <a:t>ﬁﬂ</a:t>
            </a:r>
            <a:endParaRPr lang="en-GB" sz="900" dirty="0">
              <a:solidFill>
                <a:schemeClr val="bg1"/>
              </a:solidFill>
              <a:latin typeface="Fujitsu Infinity Pro Extra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6303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2" y="920750"/>
            <a:ext cx="4196296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7314" cy="253402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1028700" indent="0">
              <a:lnSpc>
                <a:spcPct val="100000"/>
              </a:lnSpc>
              <a:spcBef>
                <a:spcPts val="0"/>
              </a:spcBef>
              <a:buNone/>
              <a:defRPr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1772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19453"/>
            <a:ext cx="8572500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5230962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920750"/>
            <a:ext cx="4173344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4115" y="920750"/>
            <a:ext cx="4125723" cy="3385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220556833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9246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0" y="-15932"/>
            <a:ext cx="5385241" cy="516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385242" y="-15240"/>
            <a:ext cx="3758758" cy="516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6172" y="815340"/>
            <a:ext cx="4543221" cy="35128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5677" y="2077039"/>
            <a:ext cx="3479289" cy="615553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CFBC2E7D-C006-4188-A832-514055E998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1B465EE-D2A0-4687-8DE7-AEADD1287090}"/>
              </a:ext>
            </a:extLst>
          </p:cNvPr>
          <p:cNvSpPr/>
          <p:nvPr userDrawn="1"/>
        </p:nvSpPr>
        <p:spPr bwMode="black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02396154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77200" y="151256"/>
            <a:ext cx="7626405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88231" y="925193"/>
            <a:ext cx="8571607" cy="253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57" name="Picture 56" descr="Fujitsu">
            <a:extLst>
              <a:ext uri="{FF2B5EF4-FFF2-40B4-BE49-F238E27FC236}">
                <a16:creationId xmlns:a16="http://schemas.microsoft.com/office/drawing/2014/main" id="{FFC543E2-13C1-45AC-B194-E23209B99A6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6D30449-5914-45FD-A718-29E810212D26}"/>
              </a:ext>
            </a:extLst>
          </p:cNvPr>
          <p:cNvSpPr/>
          <p:nvPr userDrawn="1"/>
        </p:nvSpPr>
        <p:spPr bwMode="gray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242736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64" r:id="rId2"/>
    <p:sldLayoutId id="2147483765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transition spd="slow">
    <p:fade/>
  </p:transition>
  <p:txStyles>
    <p:titleStyle>
      <a:lvl1pPr algn="l" defTabSz="685800" rtl="0" eaLnBrk="1" latinLnBrk="0" hangingPunct="1">
        <a:lnSpc>
          <a:spcPct val="100000"/>
        </a:lnSpc>
        <a:spcBef>
          <a:spcPts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100000"/>
        </a:lnSpc>
        <a:spcBef>
          <a:spcPts val="0"/>
        </a:spcBef>
        <a:buClr>
          <a:srgbClr val="D80084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7" orient="horz" pos="3064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 rot="10800000"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77200" y="151256"/>
            <a:ext cx="7631485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88231" y="925193"/>
            <a:ext cx="8571607" cy="253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42E451AE-B0A2-4CEE-B15A-C67E6B0200A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948ED492-2BFE-4E3D-9CEC-072921A25CF0}"/>
              </a:ext>
            </a:extLst>
          </p:cNvPr>
          <p:cNvSpPr/>
          <p:nvPr userDrawn="1"/>
        </p:nvSpPr>
        <p:spPr bwMode="gray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7353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66" r:id="rId2"/>
    <p:sldLayoutId id="2147483767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</p:sldLayoutIdLst>
  <p:transition spd="slow">
    <p:fade/>
  </p:transition>
  <p:txStyles>
    <p:titleStyle>
      <a:lvl1pPr algn="l" defTabSz="685800" rtl="0" eaLnBrk="1" latinLnBrk="0" hangingPunct="1">
        <a:lnSpc>
          <a:spcPct val="100000"/>
        </a:lnSpc>
        <a:spcBef>
          <a:spcPts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100000"/>
        </a:lnSpc>
        <a:spcBef>
          <a:spcPts val="0"/>
        </a:spcBef>
        <a:buClr>
          <a:srgbClr val="EA0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61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77200" y="151256"/>
            <a:ext cx="7590845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88231" y="925193"/>
            <a:ext cx="8571607" cy="253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A2EFCD49-D79D-455B-979D-5F3B1659606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399B5633-5298-4C37-82E4-08A4774012F9}"/>
              </a:ext>
            </a:extLst>
          </p:cNvPr>
          <p:cNvSpPr/>
          <p:nvPr userDrawn="1"/>
        </p:nvSpPr>
        <p:spPr bwMode="gray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8216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68" r:id="rId2"/>
    <p:sldLayoutId id="2147483769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</p:sldLayoutIdLst>
  <p:transition spd="slow">
    <p:fade/>
  </p:transition>
  <p:txStyles>
    <p:titleStyle>
      <a:lvl1pPr algn="l" defTabSz="685800" rtl="0" eaLnBrk="1" latinLnBrk="0" hangingPunct="1">
        <a:lnSpc>
          <a:spcPct val="100000"/>
        </a:lnSpc>
        <a:spcBef>
          <a:spcPts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100000"/>
        </a:lnSpc>
        <a:spcBef>
          <a:spcPts val="0"/>
        </a:spcBef>
        <a:buClr>
          <a:srgbClr val="2400B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 flipH="1"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77200" y="154379"/>
            <a:ext cx="7606085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88231" y="925193"/>
            <a:ext cx="8568432" cy="253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03614EFE-39C1-40B3-9BA6-75054F9DB6B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864250" y="4761"/>
            <a:ext cx="1126108" cy="6858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33F54F28-88F3-4A83-ACCD-96B1EA69B72D}"/>
              </a:ext>
            </a:extLst>
          </p:cNvPr>
          <p:cNvSpPr/>
          <p:nvPr userDrawn="1"/>
        </p:nvSpPr>
        <p:spPr bwMode="gray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37574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70" r:id="rId2"/>
    <p:sldLayoutId id="2147483771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transition spd="slow">
    <p:fade/>
  </p:transition>
  <p:txStyles>
    <p:titleStyle>
      <a:lvl1pPr algn="l" defTabSz="685800" rtl="0" eaLnBrk="1" latinLnBrk="0" hangingPunct="1">
        <a:lnSpc>
          <a:spcPct val="100000"/>
        </a:lnSpc>
        <a:spcBef>
          <a:spcPts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100000"/>
        </a:lnSpc>
        <a:spcBef>
          <a:spcPts val="0"/>
        </a:spcBef>
        <a:buClr>
          <a:srgbClr val="008224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7" orient="horz" pos="3061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445F5-2AB6-42F6-8A8D-910028CC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0" y="0"/>
            <a:ext cx="9144000" cy="7123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77200" y="151256"/>
            <a:ext cx="7560365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88231" y="925193"/>
            <a:ext cx="8563669" cy="2534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63563" marR="0" lvl="1" indent="-22066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Second level</a:t>
            </a:r>
          </a:p>
          <a:p>
            <a:pPr marL="873125" marR="0" lvl="2" indent="-1873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Fifth level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Sixth level</a:t>
            </a:r>
          </a:p>
          <a:p>
            <a:pPr marL="2228850" marR="0" lvl="6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Seventh level </a:t>
            </a:r>
          </a:p>
          <a:p>
            <a:pPr marL="2571750" marR="0" lvl="7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Eighth level</a:t>
            </a:r>
          </a:p>
          <a:p>
            <a:pPr marL="2914650" marR="0" lvl="8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D6E70"/>
              </a:buClr>
              <a:buSzPct val="1200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Ninth level</a:t>
            </a:r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222750" y="4846119"/>
            <a:ext cx="6985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mtClean="0">
                <a:latin typeface="Fujitsu Infinity Pro" pitchFamily="2" charset="0"/>
              </a:rPr>
              <a:pPr/>
              <a:t>‹#›</a:t>
            </a:fld>
            <a:endParaRPr lang="en-GB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962529" y="4853813"/>
            <a:ext cx="390594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Fujitsu Infinity Pro" pitchFamily="2" charset="0"/>
              </a:rPr>
              <a:t>© Fujitsu 2023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pic>
        <p:nvPicPr>
          <p:cNvPr id="66" name="Picture 65" descr="Fujitsu">
            <a:extLst>
              <a:ext uri="{FF2B5EF4-FFF2-40B4-BE49-F238E27FC236}">
                <a16:creationId xmlns:a16="http://schemas.microsoft.com/office/drawing/2014/main" id="{D5D414C8-40EB-4A06-9114-939B5FDAF00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7864250" y="4761"/>
            <a:ext cx="1126108" cy="685799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D82426E-620D-41E2-A364-027D5A6360C3}"/>
              </a:ext>
            </a:extLst>
          </p:cNvPr>
          <p:cNvSpPr/>
          <p:nvPr userDrawn="1"/>
        </p:nvSpPr>
        <p:spPr bwMode="gray">
          <a:xfrm>
            <a:off x="284163" y="4865928"/>
            <a:ext cx="956240" cy="141161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21867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FUJITSU-PUBLIC</a:t>
            </a:r>
          </a:p>
        </p:txBody>
      </p:sp>
    </p:spTree>
    <p:extLst>
      <p:ext uri="{BB962C8B-B14F-4D97-AF65-F5344CB8AC3E}">
        <p14:creationId xmlns:p14="http://schemas.microsoft.com/office/powerpoint/2010/main" val="9527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72" r:id="rId2"/>
    <p:sldLayoutId id="2147483773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</p:sldLayoutIdLst>
  <p:transition spd="slow">
    <p:fade/>
  </p:transition>
  <p:txStyles>
    <p:titleStyle>
      <a:lvl1pPr algn="l" defTabSz="685800" rtl="0" eaLnBrk="1" latinLnBrk="0" hangingPunct="1">
        <a:lnSpc>
          <a:spcPct val="100000"/>
        </a:lnSpc>
        <a:spcBef>
          <a:spcPts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100000"/>
        </a:lnSpc>
        <a:spcBef>
          <a:spcPts val="0"/>
        </a:spcBef>
        <a:buClr>
          <a:srgbClr val="FF8000"/>
        </a:buClr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6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79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4043" y="-14287"/>
            <a:ext cx="670272" cy="3374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C956D-7DF6-4318-8209-4E823359335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ujitsu Infinity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6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250825" indent="-250825" algn="l" defTabSz="685800" rtl="0" eaLnBrk="1" latinLnBrk="0" hangingPunct="1">
        <a:lnSpc>
          <a:spcPct val="90000"/>
        </a:lnSpc>
        <a:spcBef>
          <a:spcPts val="750"/>
        </a:spcBef>
        <a:buSzPct val="120000"/>
        <a:buFont typeface="Arial" panose="020B0604020202020204" pitchFamily="34" charset="0"/>
        <a:buChar char="●"/>
        <a:defRPr sz="22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563563" indent="-220663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873125" indent="-187325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120000"/>
        <a:buFont typeface="Arial" panose="020B0604020202020204" pitchFamily="34" charset="0"/>
        <a:buChar char="●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4" userDrawn="1">
          <p15:clr>
            <a:srgbClr val="F26B43"/>
          </p15:clr>
        </p15:guide>
        <p15:guide id="4" pos="5581" userDrawn="1">
          <p15:clr>
            <a:srgbClr val="F26B43"/>
          </p15:clr>
        </p15:guide>
        <p15:guide id="5" orient="horz" pos="3059" userDrawn="1">
          <p15:clr>
            <a:srgbClr val="F26B43"/>
          </p15:clr>
        </p15:guide>
        <p15:guide id="6" orient="horz" pos="184" userDrawn="1">
          <p15:clr>
            <a:srgbClr val="F26B43"/>
          </p15:clr>
        </p15:guide>
        <p15:guide id="8" orient="horz" pos="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8932E-A913-43E7-952F-84D4B9823C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78CFC-ED61-718A-EE99-766876552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Challenge 1: </a:t>
            </a:r>
            <a:r>
              <a:rPr lang="en-US"/>
              <a:t>Password Generator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5AFA9-44F2-7D4C-B25C-20BD91B0AE3E}"/>
              </a:ext>
            </a:extLst>
          </p:cNvPr>
          <p:cNvSpPr txBox="1"/>
          <p:nvPr/>
        </p:nvSpPr>
        <p:spPr>
          <a:xfrm>
            <a:off x="271443" y="3618985"/>
            <a:ext cx="3336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Syntax Slayers</a:t>
            </a:r>
          </a:p>
          <a:p>
            <a:r>
              <a:rPr lang="en-GB" dirty="0">
                <a:solidFill>
                  <a:schemeClr val="bg1"/>
                </a:solidFill>
              </a:rPr>
              <a:t>Rachitha Adikari</a:t>
            </a:r>
          </a:p>
          <a:p>
            <a:r>
              <a:rPr lang="en-GB" dirty="0">
                <a:solidFill>
                  <a:schemeClr val="bg1"/>
                </a:solidFill>
              </a:rPr>
              <a:t>Salmah Shiham Abdulwahid</a:t>
            </a:r>
          </a:p>
        </p:txBody>
      </p:sp>
    </p:spTree>
    <p:extLst>
      <p:ext uri="{BB962C8B-B14F-4D97-AF65-F5344CB8AC3E}">
        <p14:creationId xmlns:p14="http://schemas.microsoft.com/office/powerpoint/2010/main" val="196006781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ECEDB5-ABBD-46E2-B6DA-DBA22D78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72429-BE63-A3D9-E408-C561A932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21" y="822795"/>
            <a:ext cx="5105842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529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B93873-5C6F-46FE-B8CD-0534E289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3EED6-1819-443A-FFB8-9EE3356F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44" y="828501"/>
            <a:ext cx="498391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258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2719A-58B8-4B5A-95E9-0886070EAD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70366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ed Theme">
  <a:themeElements>
    <a:clrScheme name="FJ-TC_red-1">
      <a:dk1>
        <a:srgbClr val="000000"/>
      </a:dk1>
      <a:lt1>
        <a:srgbClr val="FFFFFF"/>
      </a:lt1>
      <a:dk2>
        <a:srgbClr val="FFFFFF"/>
      </a:dk2>
      <a:lt2>
        <a:srgbClr val="EFEFEF"/>
      </a:lt2>
      <a:accent1>
        <a:srgbClr val="DF0000"/>
      </a:accent1>
      <a:accent2>
        <a:srgbClr val="DF0F2F"/>
      </a:accent2>
      <a:accent3>
        <a:srgbClr val="DF1E5C"/>
      </a:accent3>
      <a:accent4>
        <a:srgbClr val="DB0F6B"/>
      </a:accent4>
      <a:accent5>
        <a:srgbClr val="D7007A"/>
      </a:accent5>
      <a:accent6>
        <a:srgbClr val="D80084"/>
      </a:accent6>
      <a:hlink>
        <a:srgbClr val="2400B0"/>
      </a:hlink>
      <a:folHlink>
        <a:srgbClr val="2400B0"/>
      </a:folHlink>
    </a:clrScheme>
    <a:fontScheme name="Custom 1">
      <a:majorFont>
        <a:latin typeface="Fujitsu Infinity Pro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red-1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DF0000"/>
        </a:accent1>
        <a:accent2>
          <a:srgbClr val="DF0F2F"/>
        </a:accent2>
        <a:accent3>
          <a:srgbClr val="DF1E5C"/>
        </a:accent3>
        <a:accent4>
          <a:srgbClr val="DB0F6B"/>
        </a:accent4>
        <a:accent5>
          <a:srgbClr val="D7007A"/>
        </a:accent5>
        <a:accent6>
          <a:srgbClr val="D80084"/>
        </a:accent6>
        <a:hlink>
          <a:srgbClr val="2400B0"/>
        </a:hlink>
        <a:folHlink>
          <a:srgbClr val="2400B0"/>
        </a:folHlink>
      </a:clrScheme>
    </a:extraClrScheme>
    <a:extraClrScheme>
      <a:clrScheme name="FJ-TC_red-1+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DF0000"/>
        </a:accent1>
        <a:accent2>
          <a:srgbClr val="DF0F2F"/>
        </a:accent2>
        <a:accent3>
          <a:srgbClr val="DF1E5C"/>
        </a:accent3>
        <a:accent4>
          <a:srgbClr val="DB0F6B"/>
        </a:accent4>
        <a:accent5>
          <a:srgbClr val="D7007A"/>
        </a:accent5>
        <a:accent6>
          <a:srgbClr val="EA0000"/>
        </a:accent6>
        <a:hlink>
          <a:srgbClr val="2400B0"/>
        </a:hlink>
        <a:folHlink>
          <a:srgbClr val="2400B0"/>
        </a:folHlink>
      </a:clrScheme>
    </a:extraClrScheme>
    <a:extraClrScheme>
      <a:clrScheme name="FJ-TC_red-2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D7007A"/>
        </a:accent1>
        <a:accent2>
          <a:srgbClr val="DB0F6B"/>
        </a:accent2>
        <a:accent3>
          <a:srgbClr val="DF1E5C"/>
        </a:accent3>
        <a:accent4>
          <a:srgbClr val="DF0F2F"/>
        </a:accent4>
        <a:accent5>
          <a:srgbClr val="DF0000"/>
        </a:accent5>
        <a:accent6>
          <a:srgbClr val="EA0000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52A01147-79E8-46A1-83B1-631427C60A93}" vid="{9427E0BD-B72E-433C-A5F9-1182A90266B2}"/>
    </a:ext>
  </a:extLst>
</a:theme>
</file>

<file path=ppt/theme/theme2.xml><?xml version="1.0" encoding="utf-8"?>
<a:theme xmlns:a="http://schemas.openxmlformats.org/drawingml/2006/main" name="Orange Theme">
  <a:themeElements>
    <a:clrScheme name="FJ-TC_orange">
      <a:dk1>
        <a:srgbClr val="000000"/>
      </a:dk1>
      <a:lt1>
        <a:srgbClr val="FFFFFF"/>
      </a:lt1>
      <a:dk2>
        <a:srgbClr val="FFFFFF"/>
      </a:dk2>
      <a:lt2>
        <a:srgbClr val="EFEFEF"/>
      </a:lt2>
      <a:accent1>
        <a:srgbClr val="FB6900"/>
      </a:accent1>
      <a:accent2>
        <a:srgbClr val="F75300"/>
      </a:accent2>
      <a:accent3>
        <a:srgbClr val="F43C00"/>
      </a:accent3>
      <a:accent4>
        <a:srgbClr val="F02600"/>
      </a:accent4>
      <a:accent5>
        <a:srgbClr val="EC0F00"/>
      </a:accent5>
      <a:accent6>
        <a:srgbClr val="FF8000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orange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FB6900"/>
        </a:accent1>
        <a:accent2>
          <a:srgbClr val="F75300"/>
        </a:accent2>
        <a:accent3>
          <a:srgbClr val="F43C00"/>
        </a:accent3>
        <a:accent4>
          <a:srgbClr val="F02600"/>
        </a:accent4>
        <a:accent5>
          <a:srgbClr val="EC0F00"/>
        </a:accent5>
        <a:accent6>
          <a:srgbClr val="FF8000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52A01147-79E8-46A1-83B1-631427C60A93}" vid="{075C2E3C-D556-4D4C-9523-F92F51171286}"/>
    </a:ext>
  </a:extLst>
</a:theme>
</file>

<file path=ppt/theme/theme3.xml><?xml version="1.0" encoding="utf-8"?>
<a:theme xmlns:a="http://schemas.openxmlformats.org/drawingml/2006/main" name="Blue Theme">
  <a:themeElements>
    <a:clrScheme name="FJ-TC_blue">
      <a:dk1>
        <a:srgbClr val="000000"/>
      </a:dk1>
      <a:lt1>
        <a:srgbClr val="FFFFFF"/>
      </a:lt1>
      <a:dk2>
        <a:srgbClr val="FFFFFF"/>
      </a:dk2>
      <a:lt2>
        <a:srgbClr val="EFEFEF"/>
      </a:lt2>
      <a:accent1>
        <a:srgbClr val="0C7CDA"/>
      </a:accent1>
      <a:accent2>
        <a:srgbClr val="1064CC"/>
      </a:accent2>
      <a:accent3>
        <a:srgbClr val="144CBD"/>
      </a:accent3>
      <a:accent4>
        <a:srgbClr val="1834AF"/>
      </a:accent4>
      <a:accent5>
        <a:srgbClr val="1C1CA0"/>
      </a:accent5>
      <a:accent6>
        <a:srgbClr val="2400B0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blue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0C7CDA"/>
        </a:accent1>
        <a:accent2>
          <a:srgbClr val="1064CC"/>
        </a:accent2>
        <a:accent3>
          <a:srgbClr val="144CBD"/>
        </a:accent3>
        <a:accent4>
          <a:srgbClr val="1834AF"/>
        </a:accent4>
        <a:accent5>
          <a:srgbClr val="1C1CA0"/>
        </a:accent5>
        <a:accent6>
          <a:srgbClr val="2400B0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52A01147-79E8-46A1-83B1-631427C60A93}" vid="{1201FA72-6032-4625-A32D-217865F9E2F1}"/>
    </a:ext>
  </a:extLst>
</a:theme>
</file>

<file path=ppt/theme/theme4.xml><?xml version="1.0" encoding="utf-8"?>
<a:theme xmlns:a="http://schemas.openxmlformats.org/drawingml/2006/main" name="Green Theme">
  <a:themeElements>
    <a:clrScheme name="FJ-TC_green">
      <a:dk1>
        <a:srgbClr val="000000"/>
      </a:dk1>
      <a:lt1>
        <a:srgbClr val="FFFFFF"/>
      </a:lt1>
      <a:dk2>
        <a:srgbClr val="FFFFFF"/>
      </a:dk2>
      <a:lt2>
        <a:srgbClr val="EFEFEF"/>
      </a:lt2>
      <a:accent1>
        <a:srgbClr val="44B620"/>
      </a:accent1>
      <a:accent2>
        <a:srgbClr val="35A821"/>
      </a:accent2>
      <a:accent3>
        <a:srgbClr val="259922"/>
      </a:accent3>
      <a:accent4>
        <a:srgbClr val="168B23"/>
      </a:accent4>
      <a:accent5>
        <a:srgbClr val="067C24"/>
      </a:accent5>
      <a:accent6>
        <a:srgbClr val="008224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green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44B620"/>
        </a:accent1>
        <a:accent2>
          <a:srgbClr val="35A821"/>
        </a:accent2>
        <a:accent3>
          <a:srgbClr val="259922"/>
        </a:accent3>
        <a:accent4>
          <a:srgbClr val="168B23"/>
        </a:accent4>
        <a:accent5>
          <a:srgbClr val="067C24"/>
        </a:accent5>
        <a:accent6>
          <a:srgbClr val="008224"/>
        </a:accent6>
        <a:hlink>
          <a:srgbClr val="2400B0"/>
        </a:hlink>
        <a:folHlink>
          <a:srgbClr val="2400B0"/>
        </a:folHlink>
      </a:clrScheme>
    </a:extraClrScheme>
    <a:extraClrScheme>
      <a:clrScheme name="FJ-TC_Uvance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37A21E"/>
        </a:accent1>
        <a:accent2>
          <a:srgbClr val="2D9624"/>
        </a:accent2>
        <a:accent3>
          <a:srgbClr val="238A2A"/>
        </a:accent3>
        <a:accent4>
          <a:srgbClr val="187E30"/>
        </a:accent4>
        <a:accent5>
          <a:srgbClr val="0E7236"/>
        </a:accent5>
        <a:accent6>
          <a:srgbClr val="008224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52A01147-79E8-46A1-83B1-631427C60A93}" vid="{1FE9573B-E333-4390-858B-6F493D427135}"/>
    </a:ext>
  </a:extLst>
</a:theme>
</file>

<file path=ppt/theme/theme5.xml><?xml version="1.0" encoding="utf-8"?>
<a:theme xmlns:a="http://schemas.openxmlformats.org/drawingml/2006/main" name="Yellow Theme">
  <a:themeElements>
    <a:clrScheme name="FJ-TC_yellow-1">
      <a:dk1>
        <a:srgbClr val="000000"/>
      </a:dk1>
      <a:lt1>
        <a:srgbClr val="FFFFFF"/>
      </a:lt1>
      <a:dk2>
        <a:srgbClr val="000000"/>
      </a:dk2>
      <a:lt2>
        <a:srgbClr val="EFEFEF"/>
      </a:lt2>
      <a:accent1>
        <a:srgbClr val="FF6F00"/>
      </a:accent1>
      <a:accent2>
        <a:srgbClr val="FF8A00"/>
      </a:accent2>
      <a:accent3>
        <a:srgbClr val="FFA500"/>
      </a:accent3>
      <a:accent4>
        <a:srgbClr val="FFB900"/>
      </a:accent4>
      <a:accent5>
        <a:srgbClr val="FFCD00"/>
      </a:accent5>
      <a:accent6>
        <a:srgbClr val="FFE700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yellow-1">
        <a:dk1>
          <a:srgbClr val="000000"/>
        </a:dk1>
        <a:lt1>
          <a:srgbClr val="FFFFFF"/>
        </a:lt1>
        <a:dk2>
          <a:srgbClr val="000000"/>
        </a:dk2>
        <a:lt2>
          <a:srgbClr val="EFEFEF"/>
        </a:lt2>
        <a:accent1>
          <a:srgbClr val="FF6F00"/>
        </a:accent1>
        <a:accent2>
          <a:srgbClr val="FF8A00"/>
        </a:accent2>
        <a:accent3>
          <a:srgbClr val="FFA500"/>
        </a:accent3>
        <a:accent4>
          <a:srgbClr val="FFB900"/>
        </a:accent4>
        <a:accent5>
          <a:srgbClr val="FFCD00"/>
        </a:accent5>
        <a:accent6>
          <a:srgbClr val="FFE700"/>
        </a:accent6>
        <a:hlink>
          <a:srgbClr val="2400B0"/>
        </a:hlink>
        <a:folHlink>
          <a:srgbClr val="2400B0"/>
        </a:folHlink>
      </a:clrScheme>
    </a:extraClrScheme>
    <a:extraClrScheme>
      <a:clrScheme name="FJ-TC_yellow-2">
        <a:dk1>
          <a:srgbClr val="000000"/>
        </a:dk1>
        <a:lt1>
          <a:srgbClr val="FFFFFF"/>
        </a:lt1>
        <a:dk2>
          <a:srgbClr val="000000"/>
        </a:dk2>
        <a:lt2>
          <a:srgbClr val="EFEFEF"/>
        </a:lt2>
        <a:accent1>
          <a:srgbClr val="FFCD00"/>
        </a:accent1>
        <a:accent2>
          <a:srgbClr val="FFB900"/>
        </a:accent2>
        <a:accent3>
          <a:srgbClr val="FFA500"/>
        </a:accent3>
        <a:accent4>
          <a:srgbClr val="FF8A00"/>
        </a:accent4>
        <a:accent5>
          <a:srgbClr val="FF6F00"/>
        </a:accent5>
        <a:accent6>
          <a:srgbClr val="FFE700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52A01147-79E8-46A1-83B1-631427C60A93}" vid="{0A97D23C-C6BB-48FE-887B-3AD739236A02}"/>
    </a:ext>
  </a:extLst>
</a:theme>
</file>

<file path=ppt/theme/theme6.xml><?xml version="1.0" encoding="utf-8"?>
<a:theme xmlns:a="http://schemas.openxmlformats.org/drawingml/2006/main" name="Font Theme">
  <a:themeElements>
    <a:clrScheme name="Fujitsu VI">
      <a:dk1>
        <a:srgbClr val="000000"/>
      </a:dk1>
      <a:lt1>
        <a:srgbClr val="FFFFFF"/>
      </a:lt1>
      <a:dk2>
        <a:srgbClr val="D80084"/>
      </a:dk2>
      <a:lt2>
        <a:srgbClr val="2400B0"/>
      </a:lt2>
      <a:accent1>
        <a:srgbClr val="EA0000"/>
      </a:accent1>
      <a:accent2>
        <a:srgbClr val="FF8000"/>
      </a:accent2>
      <a:accent3>
        <a:srgbClr val="FFE700"/>
      </a:accent3>
      <a:accent4>
        <a:srgbClr val="61D600"/>
      </a:accent4>
      <a:accent5>
        <a:srgbClr val="008224"/>
      </a:accent5>
      <a:accent6>
        <a:srgbClr val="00E7EF"/>
      </a:accent6>
      <a:hlink>
        <a:srgbClr val="2400B0"/>
      </a:hlink>
      <a:folHlink>
        <a:srgbClr val="2400B0"/>
      </a:folHlink>
    </a:clrScheme>
    <a:fontScheme name="Custom 1">
      <a:majorFont>
        <a:latin typeface="Fujitsu Infinity Pro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52A01147-79E8-46A1-83B1-631427C60A93}" vid="{EFD55E7F-B9A4-48E0-9D02-3D90D33647A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ED28E8758B54D8F7C2C447ADD0696" ma:contentTypeVersion="16" ma:contentTypeDescription="Create a new document." ma:contentTypeScope="" ma:versionID="73183e42f2c036374d59c87b01bcb3df">
  <xsd:schema xmlns:xsd="http://www.w3.org/2001/XMLSchema" xmlns:xs="http://www.w3.org/2001/XMLSchema" xmlns:p="http://schemas.microsoft.com/office/2006/metadata/properties" xmlns:ns2="922126bf-f7dc-43c5-8da6-ae7e92be7a5f" xmlns:ns3="1c2ff507-17e5-46f5-b62d-6cb8997c8301" targetNamespace="http://schemas.microsoft.com/office/2006/metadata/properties" ma:root="true" ma:fieldsID="ef347283a285f9ff8fa41da15b08dde3" ns2:_="" ns3:_="">
    <xsd:import namespace="922126bf-f7dc-43c5-8da6-ae7e92be7a5f"/>
    <xsd:import namespace="1c2ff507-17e5-46f5-b62d-6cb8997c83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126bf-f7dc-43c5-8da6-ae7e92be7a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c4fd492-276b-4614-b3af-3a4c63b563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ff507-17e5-46f5-b62d-6cb8997c830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5b52ec-2d09-41e9-b291-ed3cb7a912e6}" ma:internalName="TaxCatchAll" ma:showField="CatchAllData" ma:web="1c2ff507-17e5-46f5-b62d-6cb8997c83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2ff507-17e5-46f5-b62d-6cb8997c8301" xsi:nil="true"/>
    <lcf76f155ced4ddcb4097134ff3c332f xmlns="922126bf-f7dc-43c5-8da6-ae7e92be7a5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5F7B89-0ADA-4613-A7F9-A88E791121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A3ABAF-6438-4D89-B27E-26D1E9ED07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2126bf-f7dc-43c5-8da6-ae7e92be7a5f"/>
    <ds:schemaRef ds:uri="1c2ff507-17e5-46f5-b62d-6cb8997c83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B53E35-F73A-4812-BC9C-C4A361F9345D}">
  <ds:schemaRefs>
    <ds:schemaRef ds:uri="922126bf-f7dc-43c5-8da6-ae7e92be7a5f"/>
    <ds:schemaRef ds:uri="http://purl.org/dc/terms/"/>
    <ds:schemaRef ds:uri="http://purl.org/dc/dcmitype/"/>
    <ds:schemaRef ds:uri="1c2ff507-17e5-46f5-b62d-6cb8997c8301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PPT-Standard-FJ-PUBLIC</Template>
  <TotalTime>0</TotalTime>
  <Words>24</Words>
  <Application>Microsoft Office PowerPoint</Application>
  <PresentationFormat>On-screen Show (16:9)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Fujitsu Infinity Pro Italic</vt:lpstr>
      <vt:lpstr>Fujitsu Infinity Pro ExtraBold</vt:lpstr>
      <vt:lpstr>Fujitsu Infinity Pro Bold</vt:lpstr>
      <vt:lpstr>Fujitsu Infinity Pro Bold It</vt:lpstr>
      <vt:lpstr>Fujitsu Infinity Pro</vt:lpstr>
      <vt:lpstr>Arial</vt:lpstr>
      <vt:lpstr>Red Theme</vt:lpstr>
      <vt:lpstr>Orange Theme</vt:lpstr>
      <vt:lpstr>Blue Theme</vt:lpstr>
      <vt:lpstr>Green Theme</vt:lpstr>
      <vt:lpstr>Yellow Theme</vt:lpstr>
      <vt:lpstr>Font Theme</vt:lpstr>
      <vt:lpstr>CODING CHALLENGE</vt:lpstr>
      <vt:lpstr>Click to add title </vt:lpstr>
      <vt:lpstr>Click to add title  </vt:lpstr>
      <vt:lpstr>Thank you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CHALLENGE</dc:title>
  <dc:creator>Adikari, Rachitha</dc:creator>
  <cp:lastModifiedBy>Adikari, Rachitha</cp:lastModifiedBy>
  <cp:revision>1</cp:revision>
  <dcterms:created xsi:type="dcterms:W3CDTF">2024-03-13T10:35:46Z</dcterms:created>
  <dcterms:modified xsi:type="dcterms:W3CDTF">2024-03-13T13:35:15Z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0x010100B75ED28E8758B54D8F7C2C447ADD0696</vt:lpwstr>
  </property>
  <property fmtid="{D5CDD505-2E9C-101B-9397-08002B2CF9AE}" pid="3" name="MediaServiceImageTags">
    <vt:lpwstr/>
  </property>
  <property fmtid="{D5CDD505-2E9C-101B-9397-08002B2CF9AE}" pid="4" name="MSIP_Label_a7295cc1-d279-42ac-ab4d-3b0f4fece050_Enabled">
    <vt:lpwstr>true</vt:lpwstr>
  </property>
  <property fmtid="{D5CDD505-2E9C-101B-9397-08002B2CF9AE}" pid="5" name="MSIP_Label_a7295cc1-d279-42ac-ab4d-3b0f4fece050_SetDate">
    <vt:lpwstr>2024-03-13T13:26:23Z</vt:lpwstr>
  </property>
  <property fmtid="{D5CDD505-2E9C-101B-9397-08002B2CF9AE}" pid="6" name="MSIP_Label_a7295cc1-d279-42ac-ab4d-3b0f4fece050_Method">
    <vt:lpwstr>Standard</vt:lpwstr>
  </property>
  <property fmtid="{D5CDD505-2E9C-101B-9397-08002B2CF9AE}" pid="7" name="MSIP_Label_a7295cc1-d279-42ac-ab4d-3b0f4fece050_Name">
    <vt:lpwstr>FUJITSU-RESTRICTED​</vt:lpwstr>
  </property>
  <property fmtid="{D5CDD505-2E9C-101B-9397-08002B2CF9AE}" pid="8" name="MSIP_Label_a7295cc1-d279-42ac-ab4d-3b0f4fece050_SiteId">
    <vt:lpwstr>a19f121d-81e1-4858-a9d8-736e267fd4c7</vt:lpwstr>
  </property>
  <property fmtid="{D5CDD505-2E9C-101B-9397-08002B2CF9AE}" pid="9" name="MSIP_Label_a7295cc1-d279-42ac-ab4d-3b0f4fece050_ActionId">
    <vt:lpwstr>deae6a0c-b714-4de2-aa16-bed3c0c3db57</vt:lpwstr>
  </property>
  <property fmtid="{D5CDD505-2E9C-101B-9397-08002B2CF9AE}" pid="10" name="MSIP_Label_a7295cc1-d279-42ac-ab4d-3b0f4fece050_ContentBits">
    <vt:lpwstr>0</vt:lpwstr>
  </property>
</Properties>
</file>